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57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93"/>
    <p:restoredTop sz="94702"/>
  </p:normalViewPr>
  <p:slideViewPr>
    <p:cSldViewPr snapToGrid="0" snapToObjects="1">
      <p:cViewPr varScale="1">
        <p:scale>
          <a:sx n="204" d="100"/>
          <a:sy n="204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7F881-7E7A-42A2-AB03-4BD409C99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87CF48-1E17-42FC-9912-62FC8C701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30DC62-5284-444C-ADA0-E33F1D94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DC41D3-73BB-40CA-A2A6-A7B810C9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27C9B1-F270-4234-A2C8-B3F957488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26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E1C0B-4227-42F9-9CDD-F7FBC05A3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50B8B6-4996-4788-87C2-11064F30C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B8CD7E-9594-4BC1-9549-A4D70A37E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F6C718-751C-4BBD-B568-363D8A1C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4483B6-E473-4EA8-89F7-6D352594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52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A4AAE6-179E-4285-B8B6-212DBE5C43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CC598C-BD17-4123-B58B-168A82A8B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1F19BC-782F-4A3E-B7DF-D1BC4A510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F7B50B-52CD-4B4C-ADA0-57EFE1928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A5A239-CB30-472D-914D-307F1D0F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8956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451"/>
            <a:ext cx="12191998" cy="691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46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F9CF7-6F66-054D-98F8-0F234A109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4E0B04-634D-C743-A2AC-995D81BE8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3C37CF-67D0-104D-BF32-63E5BF96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798C9-8676-0B41-92E3-05211563F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08F2E5-26A5-0C45-B924-223486A7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5463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8CDDC-2364-F646-BE5E-0C14EEDFA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B57612-F252-824C-8C6C-1B711BF4E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9FE806-DCCA-0345-8849-5AB27C051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8097E5-9B1C-B548-A703-4B5F6C33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89015F-5F06-7E45-8B6B-D402CA2A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28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34B47C-25AF-B349-B6C9-EF8FC21C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16E1D3-31DB-7D42-B45B-9C4E11CCC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303F42-98DC-6C40-95EC-D87824B4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2B9517-3F0B-EC4A-8EA8-34912021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C95985-731E-2B4B-AC24-E51AF8585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43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CF2FF-EDF9-0047-BE55-6B705A57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A51CE6-72A7-7240-A0E3-ED880E0D3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BC62D3-C6B9-164B-8A7F-0BE22F2DB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116DD8-D249-EE47-A182-4FE53317D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1398FE-F199-804B-9110-2121E006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8AB4A9-0403-6A40-A784-2B88654CB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322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979E6-2584-7941-859F-CCDAA3084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63F72D-0059-0240-AB3F-6BCE566B6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18A09E-7E2B-8E4C-A908-BA8C90314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F27A18-E047-0749-AF16-01534901A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8C5ED6-1D34-7047-AA50-45B701614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DB9A75-33FC-1941-BDDD-4219DC3C9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091A54-B7CF-5A47-8DC3-59913657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28E158F-7CE7-104F-B3EE-DF171B7D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528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6555B-BC4B-9F47-B9A0-BF126194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005E2F-78D1-9941-95E0-DEDFDE2C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537C24-F204-B949-9958-53617293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55C051-F3AC-A841-AA92-C048A987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3518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A687E6-1053-FD4F-B346-5B69CC5C7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67E3E83-69B3-C946-B8D9-81C00F78C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7ABDB2-8FC3-E145-9173-C936CD342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87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E9CBD0-F9A8-4F7C-A78D-FE553BE33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E33-0300-435E-A58D-1179A29E8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7E4DB8-5C37-473E-9CF3-F398156E0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94AE8F-F369-4771-9FEC-EF42247F3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C747E-8B93-4D09-B302-F17624C3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8606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32CF5-4000-1F41-B68B-1BFD5DB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ACC959-333A-6744-9A12-BC02AA713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B207A5-BF06-B64F-A6F8-83023455F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A044C3-70CA-C64E-B7DC-19C91DCD6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E8870F-E31A-414D-989B-B9CA4A0C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37A9CE-B793-E743-9195-E93956326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8037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E9A90-C190-A048-88FF-DD36EC61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7E14FB-25C2-4341-BAC5-B31EBB1297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900A6A-696B-7344-896D-598C1D578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29C7F6-1A69-F54E-9DBB-E549E66F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31E45-3928-124C-8F25-E5D7D546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F6EDFC-D0E8-3646-A0BB-EE83F78A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756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1B03E-04CD-3146-9323-359C477C3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E8B243C-0813-C54C-9416-8C5183312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462910-29A6-324E-9955-315D6CBE4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682EB6-C024-7946-92DD-25A427FF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8027C5-2F21-D349-AEF6-5003F53C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53871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C74D8E-BFF8-0D45-9225-1E92E9F90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44FDCE-B976-364A-A776-B8D03B783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C374F2-9E5D-5D4A-880A-B66001FC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913ADA-CE51-D34D-84CA-461BB1646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4A22CB-A67E-7C4A-852C-656CA1BC5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4758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451"/>
            <a:ext cx="12191998" cy="691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9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31033-3742-49CE-A9A2-C42BD60D6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6BF2FA-3B6D-40ED-8F22-4CE59FBE5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F931EC-EDD5-4196-9F0F-DC03EFE8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71CBDF-8031-4F53-9181-606BDF55A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15D10E-7D4F-40E8-82F5-CEAB8A834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863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395294-4072-490D-A039-5D818BAEA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00E41-75FC-49A6-8073-492BC29E6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E1D932-5A65-498C-AFFA-67FD471E8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2D37AE-A57E-446F-B245-B1F4B92B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725711-AE8C-4D43-8E8D-3F7FDFBAD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1DEDF7-CD02-49B8-886B-B4F14D92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2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D8371-41DA-4FB9-9EAA-6587FBF53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01CC30-E837-49FE-9147-6F1FE2CFB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115255-0D14-427D-9E50-B90184773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442614-286F-4437-9A74-0367ECFF6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C9F7DD-EB33-48AC-B40F-2790B5244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E398B42-788C-426B-BC79-1C69A0A77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F5E8FE-5B69-450E-BDA4-BE7AB925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B5E24D-2EA5-45FA-9223-38A1AAD9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868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28E71-317B-4D96-9353-A39A49E9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4BD1B7-D5BE-4916-9029-9B72BFAB9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878411-3DD4-413F-A3BC-C0BF18B3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E6537CA-DF42-44FD-AEE1-39D89D6C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575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FDC410-F9E2-42E1-B29F-D27075EFF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14E991-545A-41DE-B216-60119D82E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666BED-267C-4EBE-BBDE-F1A182813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408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7E7AD-0239-4D71-8522-DD60718C9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DE8EE7-FEE1-43AB-9A99-2959550B7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BD5AA3-D103-4A9F-BBDD-5D7084492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27D2E7-3EC8-405E-9DAE-C14306EC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4DDD23-5A21-4EAA-88C7-B889C2C7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035A4B-DC69-47ED-BD59-047D3D59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818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784379-0B94-4277-8EAA-756F239E7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C329CD-10AE-4DCA-8856-D27A044DF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03C0D1-F85D-4DA9-BDDE-A63E3914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222B7E-BB18-4169-BD2E-BF5A2CE1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397AEE-F322-4769-8DD6-26D8E456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57039A-8640-4D2D-8ED7-F816216D5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777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C0C3137-72D4-4BE4-9F8B-299C1F721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5A72AB-47CE-4F41-B378-05B8CAF83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C61EC6-802B-4783-ACA1-3C6524782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8A8810-A4CE-4993-8840-D90A3489C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1A242-4392-40BC-9DBB-B6B36179C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41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E41CA3-8D92-1C4F-980D-0362C833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BF8598-311B-8640-9212-C19431441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13AAA7-0FBC-AB4E-808B-650577A05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5C47C-3DDD-4168-A2CA-6BB569EC1DBF}" type="datetimeFigureOut">
              <a:rPr lang="es-CL" smtClean="0"/>
              <a:t>09-03-23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70EABB-8162-2C49-8AE9-C81B7DBAC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B21562-F758-B645-9D7B-BAE18886E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16C66-CE7D-49F9-91E1-02E5E62A1E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525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714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03966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1_Tema de Office</vt:lpstr>
      <vt:lpstr>2_Tema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Rodriguez</dc:creator>
  <cp:lastModifiedBy>Daniel Rodriguez</cp:lastModifiedBy>
  <cp:revision>7</cp:revision>
  <dcterms:created xsi:type="dcterms:W3CDTF">2022-08-26T15:29:11Z</dcterms:created>
  <dcterms:modified xsi:type="dcterms:W3CDTF">2023-03-09T19:51:40Z</dcterms:modified>
</cp:coreProperties>
</file>